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10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828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82: </a:t>
            </a:r>
            <a:r>
              <a:rPr lang="en-US" sz="2800" dirty="0" smtClean="0"/>
              <a:t>¿</a:t>
            </a:r>
            <a:r>
              <a:rPr lang="en-US" sz="2800" dirty="0" err="1" smtClean="0"/>
              <a:t>Cual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el </a:t>
            </a:r>
            <a:r>
              <a:rPr lang="en-US" sz="2800" dirty="0" err="1" smtClean="0"/>
              <a:t>problema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niños</a:t>
            </a:r>
            <a:r>
              <a:rPr lang="en-US" sz="2800" dirty="0" smtClean="0"/>
              <a:t> en </a:t>
            </a:r>
            <a:r>
              <a:rPr lang="en-US" sz="2800" dirty="0" smtClean="0"/>
              <a:t>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</a:t>
            </a:r>
            <a:r>
              <a:rPr lang="en-US" sz="2800" dirty="0" smtClean="0"/>
              <a:t>8 </a:t>
            </a:r>
            <a:r>
              <a:rPr lang="en-US" sz="2800" dirty="0" smtClean="0"/>
              <a:t>of the VOCES INOCENTES Spanish Study Guide.</a:t>
            </a:r>
          </a:p>
          <a:p>
            <a:r>
              <a:rPr lang="en-US" sz="2800" dirty="0" smtClean="0"/>
              <a:t>You will be watching VOCES INOCENTES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82:</a:t>
            </a:r>
            <a:r>
              <a:rPr lang="en-US" sz="2800" smtClean="0"/>
              <a:t> </a:t>
            </a:r>
            <a:r>
              <a:rPr lang="en-US" sz="2800" smtClean="0"/>
              <a:t>Finish </a:t>
            </a:r>
            <a:r>
              <a:rPr lang="en-US" sz="2800" smtClean="0"/>
              <a:t>p.8-9 </a:t>
            </a:r>
            <a:r>
              <a:rPr lang="en-US" sz="2800" dirty="0" smtClean="0"/>
              <a:t>of the VOCES INOCENTES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2160</TotalTime>
  <Words>26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10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21</cp:revision>
  <cp:lastPrinted>2014-06-03T17:23:43Z</cp:lastPrinted>
  <dcterms:created xsi:type="dcterms:W3CDTF">2014-05-12T21:03:23Z</dcterms:created>
  <dcterms:modified xsi:type="dcterms:W3CDTF">2014-06-10T18:26:16Z</dcterms:modified>
</cp:coreProperties>
</file>